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_00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36"/>
            <a:ext cx="9144000" cy="51036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